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Inter" panose="020B0604020202020204" charset="0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/WIoM/CkJjUYypLoDJOmwmTV1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1"/>
          <p:cNvGrpSpPr/>
          <p:nvPr/>
        </p:nvGrpSpPr>
        <p:grpSpPr>
          <a:xfrm>
            <a:off x="0" y="-4227"/>
            <a:ext cx="12192000" cy="6858001"/>
            <a:chOff x="954382" y="784053"/>
            <a:chExt cx="10283236" cy="5730755"/>
          </a:xfrm>
        </p:grpSpPr>
        <p:pic>
          <p:nvPicPr>
            <p:cNvPr id="90" name="Google Shape;90;p1" descr="Une image contenant herbe, terrain, vert, luxuriant&#10;&#10;Description générée automatiquement"/>
            <p:cNvPicPr preferRelativeResize="0"/>
            <p:nvPr/>
          </p:nvPicPr>
          <p:blipFill rotWithShape="1">
            <a:blip r:embed="rId3">
              <a:alphaModFix/>
            </a:blip>
            <a:srcRect t="4542" b="11893"/>
            <a:stretch/>
          </p:blipFill>
          <p:spPr>
            <a:xfrm>
              <a:off x="954382" y="784053"/>
              <a:ext cx="10283236" cy="57307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p1" descr="Une image contenant texte, signe, plante&#10;&#10;Description générée automatiquement"/>
            <p:cNvPicPr preferRelativeResize="0"/>
            <p:nvPr/>
          </p:nvPicPr>
          <p:blipFill rotWithShape="1">
            <a:blip r:embed="rId4">
              <a:alphaModFix/>
            </a:blip>
            <a:srcRect l="91067" t="65129"/>
            <a:stretch/>
          </p:blipFill>
          <p:spPr>
            <a:xfrm>
              <a:off x="10323938" y="3523879"/>
              <a:ext cx="913680" cy="73971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2" name="Google Shape;92;p1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dk1">
              <a:alpha val="25098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070125" y="4874659"/>
            <a:ext cx="9315895" cy="769441"/>
          </a:xfrm>
          <a:prstGeom prst="rect">
            <a:avLst/>
          </a:prstGeom>
          <a:solidFill>
            <a:srgbClr val="767171">
              <a:alpha val="42745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65" y="1046752"/>
            <a:ext cx="7147810" cy="189652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448457" y="2854131"/>
            <a:ext cx="631835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0" i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Global Forum on Inclusive and Adaptive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0" i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Systems for Health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58260" y="940264"/>
            <a:ext cx="2854805" cy="19637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" name="Google Shape;97;p1"/>
          <p:cNvCxnSpPr/>
          <p:nvPr/>
        </p:nvCxnSpPr>
        <p:spPr>
          <a:xfrm>
            <a:off x="8222789" y="894023"/>
            <a:ext cx="0" cy="1963711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/>
        </p:nvSpPr>
        <p:spPr>
          <a:xfrm>
            <a:off x="1178823" y="2073994"/>
            <a:ext cx="8931882" cy="3488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Suspendisse dui purus, scelerisque at, vulputate vitae, pretium mattis, nunc. Mauris eget neque at sem venenatis eleifend. Ut nonummy.</a:t>
            </a:r>
            <a:endParaRPr/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532437" y="353477"/>
            <a:ext cx="20758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10899228" y="0"/>
            <a:ext cx="1292772" cy="6858000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/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3" descr="Une image contenant herbe, terrain, vert, luxuriant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t="5633" b="75831"/>
          <a:stretch/>
        </p:blipFill>
        <p:spPr>
          <a:xfrm>
            <a:off x="0" y="5233737"/>
            <a:ext cx="12213335" cy="162426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"/>
          <p:cNvSpPr txBox="1"/>
          <p:nvPr/>
        </p:nvSpPr>
        <p:spPr>
          <a:xfrm>
            <a:off x="1491644" y="1484447"/>
            <a:ext cx="9589440" cy="3488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Suspendisse dui purus, scelerisque at, vulputate vitae, pretium mattis, nunc. Mauris eget neque at sem venenatis eleifend. Ut nonummy.</a:t>
            </a:r>
            <a:endParaRPr/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532437" y="353477"/>
            <a:ext cx="20758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4"/>
          <p:cNvPicPr preferRelativeResize="0"/>
          <p:nvPr/>
        </p:nvPicPr>
        <p:blipFill rotWithShape="1">
          <a:blip r:embed="rId3">
            <a:alphaModFix/>
          </a:blip>
          <a:srcRect l="25137" r="31368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 txBox="1"/>
          <p:nvPr/>
        </p:nvSpPr>
        <p:spPr>
          <a:xfrm>
            <a:off x="1590674" y="1480054"/>
            <a:ext cx="4355703" cy="4570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532437" y="353477"/>
            <a:ext cx="20758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</p:txBody>
      </p:sp>
      <p:sp>
        <p:nvSpPr>
          <p:cNvPr id="122" name="Google Shape;122;p4"/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/>
          <p:nvPr/>
        </p:nvSpPr>
        <p:spPr>
          <a:xfrm rot="5400000">
            <a:off x="5612648" y="281603"/>
            <a:ext cx="966703" cy="12192000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5"/>
          <p:cNvSpPr txBox="1"/>
          <p:nvPr/>
        </p:nvSpPr>
        <p:spPr>
          <a:xfrm>
            <a:off x="1491644" y="1806556"/>
            <a:ext cx="9589440" cy="3488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Suspendisse dui purus, scelerisque at, vulputate vitae, pretium mattis, nunc. Mauris eget neque at sem venenatis eleifend. Ut nonummy.</a:t>
            </a:r>
            <a:endParaRPr/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 txBox="1"/>
          <p:nvPr/>
        </p:nvSpPr>
        <p:spPr>
          <a:xfrm>
            <a:off x="532437" y="353477"/>
            <a:ext cx="20758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</p:txBody>
      </p:sp>
      <p:sp>
        <p:nvSpPr>
          <p:cNvPr id="130" name="Google Shape;130;p5"/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6"/>
          <p:cNvPicPr preferRelativeResize="0"/>
          <p:nvPr/>
        </p:nvPicPr>
        <p:blipFill rotWithShape="1">
          <a:blip r:embed="rId3">
            <a:alphaModFix/>
          </a:blip>
          <a:srcRect t="13982" b="31408"/>
          <a:stretch/>
        </p:blipFill>
        <p:spPr>
          <a:xfrm>
            <a:off x="0" y="0"/>
            <a:ext cx="12192000" cy="327258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/>
          <p:cNvSpPr/>
          <p:nvPr/>
        </p:nvSpPr>
        <p:spPr>
          <a:xfrm>
            <a:off x="251928" y="3906634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6"/>
          <p:cNvSpPr txBox="1"/>
          <p:nvPr/>
        </p:nvSpPr>
        <p:spPr>
          <a:xfrm>
            <a:off x="251928" y="3272589"/>
            <a:ext cx="267749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6"/>
          <p:cNvSpPr txBox="1"/>
          <p:nvPr/>
        </p:nvSpPr>
        <p:spPr>
          <a:xfrm>
            <a:off x="898314" y="4361676"/>
            <a:ext cx="10853254" cy="2496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7" descr="Terre Entre Les Mains. Monde, Petit Globe Tenu Et Soutenu Par La Main  Humaine Avec Amour"/>
          <p:cNvPicPr preferRelativeResize="0"/>
          <p:nvPr/>
        </p:nvPicPr>
        <p:blipFill rotWithShape="1">
          <a:blip r:embed="rId3">
            <a:alphaModFix/>
          </a:blip>
          <a:srcRect l="27494" r="25602"/>
          <a:stretch/>
        </p:blipFill>
        <p:spPr>
          <a:xfrm>
            <a:off x="0" y="0"/>
            <a:ext cx="542728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/>
          <p:nvPr/>
        </p:nvSpPr>
        <p:spPr>
          <a:xfrm>
            <a:off x="5775158" y="959195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7"/>
          <p:cNvSpPr txBox="1"/>
          <p:nvPr/>
        </p:nvSpPr>
        <p:spPr>
          <a:xfrm>
            <a:off x="5729183" y="325150"/>
            <a:ext cx="267749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7531769" y="1346692"/>
            <a:ext cx="3955105" cy="4867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Nunc viverra imperdiet enim. Fusce est. Vivamus a tellus.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Pellentesque habitant morbi tristique senectus et netus et malesuada fames ac turpis egestas. Proin pharetra nonummy pede. Mauris et orci.</a:t>
            </a:r>
            <a:endParaRPr/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Aenean nec lorem. In porttitor. Donec laoreet nonummy augue.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8" descr="Sustainabilit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12192000" cy="685800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2" name="Google Shape;152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25098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8"/>
          <p:cNvSpPr txBox="1"/>
          <p:nvPr/>
        </p:nvSpPr>
        <p:spPr>
          <a:xfrm>
            <a:off x="4219331" y="4872566"/>
            <a:ext cx="400651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/>
          </a:p>
        </p:txBody>
      </p:sp>
      <p:pic>
        <p:nvPicPr>
          <p:cNvPr id="154" name="Google Shape;154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9140" y="2209127"/>
            <a:ext cx="7147810" cy="1896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2E1B972-66AF-D8DA-0FD0-C0A631AF3F43}"/>
              </a:ext>
            </a:extLst>
          </p:cNvPr>
          <p:cNvSpPr txBox="1"/>
          <p:nvPr/>
        </p:nvSpPr>
        <p:spPr>
          <a:xfrm>
            <a:off x="353096" y="5934670"/>
            <a:ext cx="11485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One </a:t>
            </a:r>
            <a:r>
              <a:rPr lang="fr-FR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Sustainable</a:t>
            </a:r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Health</a:t>
            </a:r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for all 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Organisation </a:t>
            </a:r>
            <a:r>
              <a:rPr lang="fr-FR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Committee</a:t>
            </a:r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fr-F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Live ! by GL events 59,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quai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Rambaud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CS 80059 - 69285 Lyon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cedex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02 – France</a:t>
            </a:r>
            <a:endParaRPr lang="fr-F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fr-F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Image 2" descr="Une image contenant logo&#10;&#10;Description générée automatiquement">
            <a:extLst>
              <a:ext uri="{FF2B5EF4-FFF2-40B4-BE49-F238E27FC236}">
                <a16:creationId xmlns:a16="http://schemas.microsoft.com/office/drawing/2014/main" id="{47A866B7-09B0-0603-511E-8ECAD6265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6232" y="5746798"/>
            <a:ext cx="1168749" cy="9724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 2013 – 2022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</Words>
  <Application>Microsoft Office PowerPoint</Application>
  <PresentationFormat>Grand écran</PresentationFormat>
  <Paragraphs>42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Calibri</vt:lpstr>
      <vt:lpstr>Inter</vt:lpstr>
      <vt:lpstr>Arial</vt:lpstr>
      <vt:lpstr>Thème Office 2013 – 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Olga VDOVINA</dc:creator>
  <cp:lastModifiedBy>Pilar SALGADO</cp:lastModifiedBy>
  <cp:revision>2</cp:revision>
  <dcterms:created xsi:type="dcterms:W3CDTF">2023-04-14T07:56:54Z</dcterms:created>
  <dcterms:modified xsi:type="dcterms:W3CDTF">2023-05-24T09:31:19Z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0x010100945F775F7120A443A79A6AE07C1C141E</vt:lpwstr>
  </property>
  <property fmtid="{D5CDD505-2E9C-101B-9397-08002B2CF9AE}" pid="3" name="MediaServiceImageTags">
    <vt:lpwstr/>
  </property>
</Properties>
</file>